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Medical, Medicine and Health Sciences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(ICMMH-2026)</a:t>
            </a:r>
          </a:p>
        </p:txBody>
      </p:sp>
      <p:pic>
        <p:nvPicPr>
          <p:cNvPr id="1026" name="Picture 2" descr="C:\Users\Manas IT\Desktop\icmmh-new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60971"/>
            <a:ext cx="2928958" cy="1039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Medical, Medicine and Health Sciences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(ICMMH-2026)</a:t>
            </a:r>
          </a:p>
        </p:txBody>
      </p:sp>
      <p:pic>
        <p:nvPicPr>
          <p:cNvPr id="7" name="Picture 2" descr="C:\Users\Manas IT\Desktop\icmmh-new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60971"/>
            <a:ext cx="2928958" cy="1039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Medical, Medicine and Health Sciences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(ICMMH-2026)</a:t>
            </a:r>
          </a:p>
        </p:txBody>
      </p:sp>
      <p:pic>
        <p:nvPicPr>
          <p:cNvPr id="5" name="Picture 2" descr="C:\Users\Manas IT\Desktop\icmmh-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60971"/>
            <a:ext cx="2928958" cy="1039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Medical, Medicine and Health Sciences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(ICMMH-2026)</a:t>
            </a:r>
          </a:p>
        </p:txBody>
      </p:sp>
      <p:pic>
        <p:nvPicPr>
          <p:cNvPr id="5" name="Picture 2" descr="C:\Users\Manas IT\Desktop\icmmh-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60971"/>
            <a:ext cx="2928958" cy="1039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Medical, Medicine and Health Sciences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(ICMMH-2026)</a:t>
            </a:r>
          </a:p>
        </p:txBody>
      </p:sp>
      <p:pic>
        <p:nvPicPr>
          <p:cNvPr id="5" name="Picture 2" descr="C:\Users\Manas IT\Desktop\icmmh-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60971"/>
            <a:ext cx="2928958" cy="1039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Medical, Medicine and Health Sciences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(ICMMH-2026)</a:t>
            </a:r>
          </a:p>
        </p:txBody>
      </p:sp>
      <p:pic>
        <p:nvPicPr>
          <p:cNvPr id="5" name="Picture 2" descr="C:\Users\Manas IT\Desktop\icmmh-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60971"/>
            <a:ext cx="2928958" cy="1039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Medical, Medicine and Health Sciences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(ICMMH-2026)</a:t>
            </a:r>
          </a:p>
        </p:txBody>
      </p:sp>
      <p:pic>
        <p:nvPicPr>
          <p:cNvPr id="5" name="Picture 2" descr="C:\Users\Manas IT\Desktop\icmmh-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60971"/>
            <a:ext cx="2928958" cy="1039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Medical, Medicine and Health Sciences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(ICMMH-2026)</a:t>
            </a:r>
          </a:p>
        </p:txBody>
      </p:sp>
      <p:pic>
        <p:nvPicPr>
          <p:cNvPr id="6" name="Picture 2" descr="C:\Users\Manas IT\Desktop\icmmh-new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60971"/>
            <a:ext cx="2928958" cy="1039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186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115</cp:revision>
  <dcterms:created xsi:type="dcterms:W3CDTF">2017-12-21T10:51:09Z</dcterms:created>
  <dcterms:modified xsi:type="dcterms:W3CDTF">2026-02-24T12:18:17Z</dcterms:modified>
</cp:coreProperties>
</file>